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6" r:id="rId2"/>
    <p:sldId id="276" r:id="rId3"/>
    <p:sldId id="381" r:id="rId4"/>
    <p:sldId id="444" r:id="rId5"/>
    <p:sldId id="383" r:id="rId6"/>
    <p:sldId id="275" r:id="rId7"/>
    <p:sldId id="380" r:id="rId8"/>
    <p:sldId id="432" r:id="rId9"/>
    <p:sldId id="277" r:id="rId10"/>
    <p:sldId id="426" r:id="rId11"/>
    <p:sldId id="445" r:id="rId12"/>
    <p:sldId id="280" r:id="rId13"/>
    <p:sldId id="281" r:id="rId14"/>
    <p:sldId id="417" r:id="rId15"/>
    <p:sldId id="431" r:id="rId16"/>
    <p:sldId id="438" r:id="rId17"/>
    <p:sldId id="443" r:id="rId18"/>
    <p:sldId id="407" r:id="rId19"/>
    <p:sldId id="434" r:id="rId20"/>
    <p:sldId id="442" r:id="rId21"/>
    <p:sldId id="288" r:id="rId22"/>
    <p:sldId id="300" r:id="rId23"/>
    <p:sldId id="401" r:id="rId24"/>
    <p:sldId id="440" r:id="rId25"/>
    <p:sldId id="446" r:id="rId26"/>
    <p:sldId id="441" r:id="rId27"/>
    <p:sldId id="424" r:id="rId28"/>
    <p:sldId id="4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E48"/>
    <a:srgbClr val="ECF850"/>
    <a:srgbClr val="FC6321"/>
    <a:srgbClr val="E2140C"/>
    <a:srgbClr val="00417C"/>
    <a:srgbClr val="0374D9"/>
    <a:srgbClr val="046FC0"/>
    <a:srgbClr val="014B8E"/>
    <a:srgbClr val="002A51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36"/>
    <p:restoredTop sz="94655"/>
  </p:normalViewPr>
  <p:slideViewPr>
    <p:cSldViewPr snapToGrid="0" snapToObjects="1">
      <p:cViewPr varScale="1">
        <p:scale>
          <a:sx n="59" d="100"/>
          <a:sy n="59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2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16590" y="876693"/>
            <a:ext cx="922688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 ENERO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81D33-850C-BE4A-93DF-ACD8F4C2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64" y="1605469"/>
            <a:ext cx="5974332" cy="4689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56698-84D2-DD47-9CAC-1CD0B5DBD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896" y="1605469"/>
            <a:ext cx="6068989" cy="47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474628" y="68851"/>
            <a:ext cx="860447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cifras</a:t>
            </a:r>
            <a:r>
              <a:rPr lang="en-US" sz="3200" dirty="0"/>
              <a:t> </a:t>
            </a:r>
            <a:r>
              <a:rPr lang="en-US" sz="3200" dirty="0" err="1"/>
              <a:t>relación</a:t>
            </a:r>
            <a:r>
              <a:rPr lang="en-US" sz="3200" dirty="0"/>
              <a:t> a </a:t>
            </a:r>
            <a:r>
              <a:rPr lang="en-US" sz="3200" dirty="0" err="1"/>
              <a:t>curva</a:t>
            </a:r>
            <a:r>
              <a:rPr lang="en-US" sz="3200" dirty="0"/>
              <a:t> de </a:t>
            </a:r>
            <a:r>
              <a:rPr lang="en-US" sz="3200" dirty="0" err="1"/>
              <a:t>casos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C1DD3C-0D16-7F43-BC15-DAA1ED10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79" y="967222"/>
            <a:ext cx="6922965" cy="5513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07FB66-6DDD-6F42-AD76-F8DB8C0784F5}"/>
              </a:ext>
            </a:extLst>
          </p:cNvPr>
          <p:cNvSpPr txBox="1"/>
          <p:nvPr/>
        </p:nvSpPr>
        <p:spPr>
          <a:xfrm>
            <a:off x="3892196" y="2715065"/>
            <a:ext cx="121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Suben</a:t>
            </a:r>
            <a:r>
              <a:rPr lang="en-US" b="1" dirty="0">
                <a:solidFill>
                  <a:schemeClr val="accent1"/>
                </a:solidFill>
              </a:rPr>
              <a:t> UCI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42C516-6A0A-E54E-B2E8-93123748DAE2}"/>
              </a:ext>
            </a:extLst>
          </p:cNvPr>
          <p:cNvCxnSpPr/>
          <p:nvPr/>
        </p:nvCxnSpPr>
        <p:spPr>
          <a:xfrm>
            <a:off x="4501662" y="3084397"/>
            <a:ext cx="0" cy="11359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0C2785-048B-5244-A933-8552D806857C}"/>
              </a:ext>
            </a:extLst>
          </p:cNvPr>
          <p:cNvSpPr txBox="1"/>
          <p:nvPr/>
        </p:nvSpPr>
        <p:spPr>
          <a:xfrm>
            <a:off x="4557932" y="1356035"/>
            <a:ext cx="12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Suben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Fallecidos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3786A8-502F-A04D-9750-7B010803EC43}"/>
              </a:ext>
            </a:extLst>
          </p:cNvPr>
          <p:cNvCxnSpPr>
            <a:cxnSpLocks/>
          </p:cNvCxnSpPr>
          <p:nvPr/>
        </p:nvCxnSpPr>
        <p:spPr>
          <a:xfrm>
            <a:off x="5167398" y="2002366"/>
            <a:ext cx="0" cy="858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A5954D-8FD9-DC4D-B46E-FE6E45F4EA7D}"/>
              </a:ext>
            </a:extLst>
          </p:cNvPr>
          <p:cNvSpPr txBox="1"/>
          <p:nvPr/>
        </p:nvSpPr>
        <p:spPr>
          <a:xfrm>
            <a:off x="2893592" y="3283020"/>
            <a:ext cx="12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Suben</a:t>
            </a:r>
            <a:r>
              <a:rPr lang="en-US" b="1" dirty="0">
                <a:solidFill>
                  <a:schemeClr val="accent1"/>
                </a:solidFill>
              </a:rPr>
              <a:t> Casos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8C4718-F190-8E44-97E8-B258DA860BB2}"/>
              </a:ext>
            </a:extLst>
          </p:cNvPr>
          <p:cNvCxnSpPr>
            <a:cxnSpLocks/>
          </p:cNvCxnSpPr>
          <p:nvPr/>
        </p:nvCxnSpPr>
        <p:spPr>
          <a:xfrm>
            <a:off x="3503058" y="3929351"/>
            <a:ext cx="0" cy="858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B6CF4E-2D17-5341-97DD-FB68C7A7884B}"/>
              </a:ext>
            </a:extLst>
          </p:cNvPr>
          <p:cNvSpPr txBox="1"/>
          <p:nvPr/>
        </p:nvSpPr>
        <p:spPr>
          <a:xfrm>
            <a:off x="7885278" y="1785491"/>
            <a:ext cx="121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Suben</a:t>
            </a:r>
            <a:r>
              <a:rPr lang="en-US" b="1" dirty="0">
                <a:solidFill>
                  <a:schemeClr val="accent1"/>
                </a:solidFill>
              </a:rPr>
              <a:t> Casos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8B78A3-9BA6-7242-B567-7C0F3E1C6A79}"/>
              </a:ext>
            </a:extLst>
          </p:cNvPr>
          <p:cNvCxnSpPr>
            <a:cxnSpLocks/>
          </p:cNvCxnSpPr>
          <p:nvPr/>
        </p:nvCxnSpPr>
        <p:spPr>
          <a:xfrm>
            <a:off x="8494744" y="2431822"/>
            <a:ext cx="0" cy="858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42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C308E-6AF4-F646-BD70-693FFCE7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156" y="584774"/>
            <a:ext cx="7353369" cy="58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41BD9-D81C-1B45-8E52-E868A2B7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" y="1394489"/>
            <a:ext cx="5981037" cy="4752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74033-712C-D341-B47D-AA7ADC5C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94489"/>
            <a:ext cx="5796297" cy="47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ED1D6-2546-154D-8E75-ABBC7BA1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36" y="652168"/>
            <a:ext cx="7868727" cy="54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8C554-2EC2-EE4C-8317-ECF1CA3B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81" y="612910"/>
            <a:ext cx="7821637" cy="545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3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016F406-C739-8043-B1DC-F8DEF527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8" y="850089"/>
            <a:ext cx="10419471" cy="56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0796E8-0532-4041-9EC6-412C5B32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9" y="692835"/>
            <a:ext cx="5758071" cy="547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F6B3F-8034-B545-ABF7-69C7C6B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8" y="692834"/>
            <a:ext cx="5954932" cy="5472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6E30C-C362-6140-B049-AB90C3C02047}"/>
              </a:ext>
            </a:extLst>
          </p:cNvPr>
          <p:cNvSpPr txBox="1"/>
          <p:nvPr/>
        </p:nvSpPr>
        <p:spPr>
          <a:xfrm>
            <a:off x="5363111" y="342900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+42%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D99EE-E885-F048-8501-41DF387586F1}"/>
              </a:ext>
            </a:extLst>
          </p:cNvPr>
          <p:cNvSpPr txBox="1"/>
          <p:nvPr/>
        </p:nvSpPr>
        <p:spPr>
          <a:xfrm>
            <a:off x="11195526" y="3242602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+53%</a:t>
            </a:r>
          </a:p>
        </p:txBody>
      </p:sp>
    </p:spTree>
    <p:extLst>
      <p:ext uri="{BB962C8B-B14F-4D97-AF65-F5344CB8AC3E}">
        <p14:creationId xmlns:p14="http://schemas.microsoft.com/office/powerpoint/2010/main" val="381895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F8687-255D-814A-A494-F55E5410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33045"/>
            <a:ext cx="5856909" cy="5409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CAF19-1029-7541-A473-4446993A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08" y="633045"/>
            <a:ext cx="5784892" cy="5303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4A6DE-EB78-CE43-B54F-9C60323832E4}"/>
              </a:ext>
            </a:extLst>
          </p:cNvPr>
          <p:cNvSpPr txBox="1"/>
          <p:nvPr/>
        </p:nvSpPr>
        <p:spPr>
          <a:xfrm>
            <a:off x="5066551" y="1065628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+261%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CE63F-2653-0043-AFF2-C2861EAD31DA}"/>
              </a:ext>
            </a:extLst>
          </p:cNvPr>
          <p:cNvSpPr txBox="1"/>
          <p:nvPr/>
        </p:nvSpPr>
        <p:spPr>
          <a:xfrm>
            <a:off x="11006935" y="1459187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+30%</a:t>
            </a:r>
          </a:p>
        </p:txBody>
      </p:sp>
    </p:spTree>
    <p:extLst>
      <p:ext uri="{BB962C8B-B14F-4D97-AF65-F5344CB8AC3E}">
        <p14:creationId xmlns:p14="http://schemas.microsoft.com/office/powerpoint/2010/main" val="48967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BAJANDO</a:t>
            </a:r>
            <a:endParaRPr lang="en-US" sz="2800" b="1" dirty="0">
              <a:solidFill>
                <a:srgbClr val="00417C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1925460" y="4082746"/>
            <a:ext cx="8937827" cy="24314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 A NIVEL NACIONAL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SUBIENDO MUCHÍSIMO EN TARAPACÁ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 MUCHO EN R. METROPOLITANA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7A064-1877-EB4E-B0E9-B32CD075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535521"/>
            <a:ext cx="10232572" cy="59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5F4FA-518B-4F47-8E21-872D4AAE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50" y="696197"/>
            <a:ext cx="9711788" cy="56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5D195-FBC2-6440-B6E0-0F06C42D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50" y="1171860"/>
            <a:ext cx="4622800" cy="467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35304-874A-EC4F-A4B5-B1FF70F608E2}"/>
              </a:ext>
            </a:extLst>
          </p:cNvPr>
          <p:cNvSpPr txBox="1"/>
          <p:nvPr/>
        </p:nvSpPr>
        <p:spPr>
          <a:xfrm>
            <a:off x="6305042" y="2656184"/>
            <a:ext cx="5726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&gt; 900 mil  </a:t>
            </a:r>
            <a:r>
              <a:rPr lang="en-US" sz="2400" dirty="0"/>
              <a:t>NINGUNA DOSIS</a:t>
            </a:r>
          </a:p>
          <a:p>
            <a:r>
              <a:rPr lang="en-US" sz="2400" b="1" dirty="0"/>
              <a:t>&gt; 280 mil  </a:t>
            </a:r>
            <a:r>
              <a:rPr lang="en-US" sz="2400" dirty="0"/>
              <a:t>1 DE 2 DOSIS</a:t>
            </a:r>
          </a:p>
          <a:p>
            <a:r>
              <a:rPr lang="en-US" sz="2400" b="1" dirty="0"/>
              <a:t>3.4 </a:t>
            </a:r>
            <a:r>
              <a:rPr lang="en-US" sz="2400" b="1" dirty="0" err="1"/>
              <a:t>millones</a:t>
            </a:r>
            <a:r>
              <a:rPr lang="en-US" sz="2400" b="1" dirty="0"/>
              <a:t> </a:t>
            </a:r>
            <a:r>
              <a:rPr lang="en-US" sz="2400" dirty="0" err="1"/>
              <a:t>dosis</a:t>
            </a:r>
            <a:r>
              <a:rPr lang="en-US" sz="2400" dirty="0"/>
              <a:t> </a:t>
            </a:r>
            <a:r>
              <a:rPr lang="en-US" sz="2400" dirty="0" err="1"/>
              <a:t>completa</a:t>
            </a:r>
            <a:r>
              <a:rPr lang="en-US" sz="2400" dirty="0"/>
              <a:t> sin </a:t>
            </a:r>
            <a:r>
              <a:rPr lang="en-US" sz="2400" dirty="0" err="1"/>
              <a:t>refuerzo</a:t>
            </a:r>
            <a:endParaRPr lang="en-US" sz="2400" dirty="0"/>
          </a:p>
          <a:p>
            <a:r>
              <a:rPr lang="en-US" sz="2400" b="1" dirty="0"/>
              <a:t>10.8 </a:t>
            </a:r>
            <a:r>
              <a:rPr lang="en-US" sz="2400" b="1" dirty="0" err="1"/>
              <a:t>millones</a:t>
            </a:r>
            <a:r>
              <a:rPr lang="en-US" sz="2400" b="1" dirty="0"/>
              <a:t> </a:t>
            </a:r>
            <a:r>
              <a:rPr lang="en-US" sz="2400" dirty="0" err="1"/>
              <a:t>dosis</a:t>
            </a:r>
            <a:r>
              <a:rPr lang="en-US" sz="2400" dirty="0"/>
              <a:t> de </a:t>
            </a:r>
            <a:r>
              <a:rPr lang="en-US" sz="2400" dirty="0" err="1"/>
              <a:t>refuerzo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D774-8273-4749-9E51-F2E310838749}"/>
              </a:ext>
            </a:extLst>
          </p:cNvPr>
          <p:cNvSpPr txBox="1"/>
          <p:nvPr/>
        </p:nvSpPr>
        <p:spPr>
          <a:xfrm>
            <a:off x="7408946" y="1710140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 o mas </a:t>
            </a:r>
            <a:r>
              <a:rPr lang="en-US" sz="3200" dirty="0" err="1"/>
              <a:t>años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31945-EDEE-044C-BF1A-3831D3B88369}"/>
              </a:ext>
            </a:extLst>
          </p:cNvPr>
          <p:cNvSpPr/>
          <p:nvPr/>
        </p:nvSpPr>
        <p:spPr>
          <a:xfrm>
            <a:off x="6042444" y="1710140"/>
            <a:ext cx="5647136" cy="26542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8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B018E-7463-4841-B9FE-61CF5D91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9" y="776024"/>
            <a:ext cx="2630730" cy="5474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2C032F-C6CF-0F4B-8A0B-7BFE839633C0}"/>
              </a:ext>
            </a:extLst>
          </p:cNvPr>
          <p:cNvSpPr txBox="1"/>
          <p:nvPr/>
        </p:nvSpPr>
        <p:spPr>
          <a:xfrm>
            <a:off x="534573" y="167961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22 </a:t>
            </a:r>
            <a:r>
              <a:rPr lang="en-US" sz="3200" dirty="0" err="1"/>
              <a:t>Dic</a:t>
            </a:r>
            <a:r>
              <a:rPr lang="en-US" sz="3200" dirty="0"/>
              <a:t>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5EA76-C1C5-DE42-A80A-DE7B4CF1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226" y="752735"/>
            <a:ext cx="2643710" cy="567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C1020-DA27-E048-8E7A-87D66A2A3030}"/>
              </a:ext>
            </a:extLst>
          </p:cNvPr>
          <p:cNvSpPr txBox="1"/>
          <p:nvPr/>
        </p:nvSpPr>
        <p:spPr>
          <a:xfrm>
            <a:off x="3579053" y="167960"/>
            <a:ext cx="214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30 </a:t>
            </a:r>
            <a:r>
              <a:rPr lang="en-US" sz="3200" dirty="0" err="1"/>
              <a:t>Dic</a:t>
            </a:r>
            <a:r>
              <a:rPr lang="en-US" sz="3200" dirty="0"/>
              <a:t>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862F4-16A9-6046-A99E-C726E5AFF9EF}"/>
              </a:ext>
            </a:extLst>
          </p:cNvPr>
          <p:cNvSpPr txBox="1"/>
          <p:nvPr/>
        </p:nvSpPr>
        <p:spPr>
          <a:xfrm>
            <a:off x="6468953" y="2643515"/>
            <a:ext cx="45845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+20 mil </a:t>
            </a:r>
            <a:r>
              <a:rPr lang="en-US" sz="3200" dirty="0"/>
              <a:t>1ª </a:t>
            </a:r>
            <a:r>
              <a:rPr lang="en-US" sz="3200" dirty="0" err="1"/>
              <a:t>dosis</a:t>
            </a:r>
            <a:endParaRPr lang="en-US" sz="3200" dirty="0"/>
          </a:p>
          <a:p>
            <a:r>
              <a:rPr lang="en-US" sz="3200" b="1" dirty="0"/>
              <a:t>+500 mil </a:t>
            </a:r>
            <a:r>
              <a:rPr lang="en-US" sz="3200" dirty="0" err="1"/>
              <a:t>dosis</a:t>
            </a:r>
            <a:r>
              <a:rPr lang="en-US" sz="3200" dirty="0"/>
              <a:t> de </a:t>
            </a:r>
            <a:r>
              <a:rPr lang="en-US" sz="3200" dirty="0" err="1"/>
              <a:t>refuerzo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EFA2A-433E-6741-9E32-A8607E051450}"/>
              </a:ext>
            </a:extLst>
          </p:cNvPr>
          <p:cNvSpPr txBox="1"/>
          <p:nvPr/>
        </p:nvSpPr>
        <p:spPr>
          <a:xfrm>
            <a:off x="6437240" y="1756382"/>
            <a:ext cx="557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22 al 30 </a:t>
            </a:r>
            <a:r>
              <a:rPr lang="en-US" sz="3200" dirty="0" err="1"/>
              <a:t>Diciembre</a:t>
            </a:r>
            <a:r>
              <a:rPr lang="en-US" sz="3200" dirty="0"/>
              <a:t>  18 a 49 </a:t>
            </a:r>
            <a:r>
              <a:rPr lang="en-US" sz="3200" dirty="0" err="1"/>
              <a:t>años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5B4CB-53D2-094E-BB17-F0509E46656F}"/>
              </a:ext>
            </a:extLst>
          </p:cNvPr>
          <p:cNvSpPr/>
          <p:nvPr/>
        </p:nvSpPr>
        <p:spPr>
          <a:xfrm>
            <a:off x="6325472" y="1731912"/>
            <a:ext cx="5691565" cy="26542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307B-1661-6B4D-AE74-C49A8FC9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15FB3-FAA1-D944-9A47-E0746038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65" y="945301"/>
            <a:ext cx="6952468" cy="55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0" y="34423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854F4-2531-824B-B430-765F5613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35" y="686502"/>
            <a:ext cx="6970728" cy="58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2A18D-9A1E-5D46-9672-3FD90330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73" y="764917"/>
            <a:ext cx="8803054" cy="58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14F6F3-E9C0-8D49-B665-D91BF0FE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89" y="717402"/>
            <a:ext cx="7259222" cy="579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6B3CF0-1744-264B-804E-40B17068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47" y="1609730"/>
            <a:ext cx="5664768" cy="46553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315F9C-9515-014C-8FBE-E6E42B575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99" y="1657214"/>
            <a:ext cx="5632827" cy="4607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437627">
            <a:off x="4302186" y="2095340"/>
            <a:ext cx="1527441" cy="10254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71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25 DICIEMBRE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17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 ENERO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209730">
            <a:off x="9458940" y="2041522"/>
            <a:ext cx="1513677" cy="798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97134</TotalTime>
  <Words>442</Words>
  <Application>Microsoft Macintosh PowerPoint</Application>
  <PresentationFormat>Widescreen</PresentationFormat>
  <Paragraphs>92</Paragraphs>
  <Slides>28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344</cp:revision>
  <dcterms:created xsi:type="dcterms:W3CDTF">2021-01-30T18:55:16Z</dcterms:created>
  <dcterms:modified xsi:type="dcterms:W3CDTF">2022-01-02T21:12:39Z</dcterms:modified>
</cp:coreProperties>
</file>